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6291"/>
  </p:normalViewPr>
  <p:slideViewPr>
    <p:cSldViewPr snapToGrid="0" snapToObjects="1">
      <p:cViewPr>
        <p:scale>
          <a:sx n="206" d="100"/>
          <a:sy n="206" d="100"/>
        </p:scale>
        <p:origin x="392" y="-2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4" y="2124748"/>
            <a:ext cx="5839237" cy="4627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8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0" y="960894"/>
            <a:ext cx="5646505" cy="56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9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2-p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45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1594" y="457199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54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0903" y="834371"/>
            <a:ext cx="0" cy="25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948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9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14875</TotalTime>
  <Words>170</Words>
  <Application>Microsoft Macintosh PowerPoint</Application>
  <PresentationFormat>Letter Paper (8.5x11 in)</PresentationFormat>
  <Paragraphs>70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55</cp:revision>
  <cp:lastPrinted>2015-08-10T06:11:17Z</cp:lastPrinted>
  <dcterms:created xsi:type="dcterms:W3CDTF">2015-08-07T02:04:10Z</dcterms:created>
  <dcterms:modified xsi:type="dcterms:W3CDTF">2015-08-18T01:07:12Z</dcterms:modified>
</cp:coreProperties>
</file>